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73" r:id="rId6"/>
    <p:sldId id="260" r:id="rId7"/>
    <p:sldId id="271" r:id="rId8"/>
    <p:sldId id="261" r:id="rId9"/>
    <p:sldId id="267" r:id="rId10"/>
    <p:sldId id="268" r:id="rId11"/>
    <p:sldId id="272" r:id="rId12"/>
    <p:sldId id="269" r:id="rId13"/>
    <p:sldId id="262" r:id="rId14"/>
    <p:sldId id="263" r:id="rId15"/>
    <p:sldId id="264" r:id="rId16"/>
    <p:sldId id="265" r:id="rId17"/>
    <p:sldId id="270" r:id="rId18"/>
    <p:sldId id="266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42625" y="3738282"/>
            <a:ext cx="8915399" cy="124080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/>
              <a:t>Kultura i Oświata W Polsce Międzywojennej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03888" y="5731717"/>
            <a:ext cx="9998541" cy="642189"/>
          </a:xfrm>
        </p:spPr>
        <p:txBody>
          <a:bodyPr>
            <a:normAutofit/>
          </a:bodyPr>
          <a:lstStyle/>
          <a:p>
            <a:r>
              <a:rPr lang="pl-PL" sz="1200" dirty="0"/>
              <a:t>Państwo polskie po długotrwałej niewoli odziedziczyło katastrofalny stan oświaty. Według spisu ludności z roku 1921, w Polsce było 33,1 % analfabetów najwięcej w byłym zaborze rosyjskim</a:t>
            </a:r>
          </a:p>
          <a:p>
            <a:endParaRPr lang="pl-PL" sz="1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82" y="658906"/>
            <a:ext cx="4477871" cy="282388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341" y="658906"/>
            <a:ext cx="4652683" cy="28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7016" y="97289"/>
            <a:ext cx="8911687" cy="653361"/>
          </a:xfrm>
        </p:spPr>
        <p:txBody>
          <a:bodyPr>
            <a:normAutofit/>
          </a:bodyPr>
          <a:lstStyle/>
          <a:p>
            <a:r>
              <a:rPr lang="pl-PL" sz="2800" dirty="0" smtClean="0"/>
              <a:t>Sztuka – </a:t>
            </a:r>
            <a:r>
              <a:rPr lang="pl-PL" sz="1300" dirty="0" smtClean="0"/>
              <a:t>popularny styl art. </a:t>
            </a:r>
            <a:r>
              <a:rPr lang="pl-PL" sz="1300" dirty="0"/>
              <a:t>d</a:t>
            </a:r>
            <a:r>
              <a:rPr lang="pl-PL" sz="1300" dirty="0" smtClean="0"/>
              <a:t>eco odwoływał się do sztuki ludowej i geometrycznych kształtów </a:t>
            </a:r>
            <a:endParaRPr lang="pl-PL" sz="13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38" y="1366653"/>
            <a:ext cx="1685925" cy="2286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58937" y="3837144"/>
            <a:ext cx="1313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Zofia Stryjeńska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37" y="4348787"/>
            <a:ext cx="2686050" cy="24150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098" y="893919"/>
            <a:ext cx="2311926" cy="28582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471" y="1139793"/>
            <a:ext cx="1915527" cy="228600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750635" y="3650715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Karol Stryjeński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9296" y="893919"/>
            <a:ext cx="1866900" cy="177165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0173786" y="2763216"/>
            <a:ext cx="15424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Tamara Łempicka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9867" y="3550876"/>
            <a:ext cx="2642133" cy="321299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6792" y="958966"/>
            <a:ext cx="1743075" cy="287817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755" y="4045460"/>
            <a:ext cx="2886075" cy="158115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6832591" y="5626610"/>
            <a:ext cx="2081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Xawery </a:t>
            </a:r>
            <a:r>
              <a:rPr lang="pl-PL" sz="1200" dirty="0" smtClean="0"/>
              <a:t>Dunikowski- autor</a:t>
            </a:r>
          </a:p>
          <a:p>
            <a:r>
              <a:rPr lang="pl-PL" sz="1200" dirty="0" smtClean="0"/>
              <a:t>Głów Wawelskich</a:t>
            </a:r>
            <a:endParaRPr lang="pl-PL" sz="1200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2131" y="4152636"/>
            <a:ext cx="2847975" cy="261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1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21" y="3332465"/>
            <a:ext cx="1762125" cy="25717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024" y="463924"/>
            <a:ext cx="2219325" cy="241486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164" y="3523096"/>
            <a:ext cx="2718267" cy="30623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473" y="537553"/>
            <a:ext cx="2596668" cy="297928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342" y="840442"/>
            <a:ext cx="2238375" cy="20383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341" y="3513242"/>
            <a:ext cx="2634223" cy="306237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5839" y="1859617"/>
            <a:ext cx="2932597" cy="259061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1244" y="4401028"/>
            <a:ext cx="1885950" cy="2174584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7351244" y="6575612"/>
            <a:ext cx="15568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/>
              <a:t>Władysław Strzemiński</a:t>
            </a:r>
          </a:p>
        </p:txBody>
      </p:sp>
      <p:sp>
        <p:nvSpPr>
          <p:cNvPr id="9" name="Prostokąt 8"/>
          <p:cNvSpPr/>
          <p:nvPr/>
        </p:nvSpPr>
        <p:spPr>
          <a:xfrm>
            <a:off x="882803" y="6267318"/>
            <a:ext cx="44005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Inspirowali się kubizmem, ekspresjonizmem, i futuryzmem </a:t>
            </a:r>
            <a:endParaRPr lang="pl-PL" sz="1200" dirty="0"/>
          </a:p>
        </p:txBody>
      </p:sp>
      <p:sp>
        <p:nvSpPr>
          <p:cNvPr id="12" name="Prostokąt 11"/>
          <p:cNvSpPr/>
          <p:nvPr/>
        </p:nvSpPr>
        <p:spPr>
          <a:xfrm>
            <a:off x="2959131" y="84812"/>
            <a:ext cx="8760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 </a:t>
            </a:r>
            <a:r>
              <a:rPr lang="pl-PL" sz="1200" dirty="0" smtClean="0"/>
              <a:t>inspirowali się impresjonizmem, większe znaczenie w kompozycji malarskiej przypisywano kolorom niż formie i liniom.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06254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28531" y="193023"/>
            <a:ext cx="8911687" cy="128089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Architektura – </a:t>
            </a:r>
            <a:r>
              <a:rPr lang="pl-PL" sz="1200" dirty="0" smtClean="0"/>
              <a:t>styl dworkowy</a:t>
            </a:r>
            <a:endParaRPr lang="pl-PL" sz="1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36" y="806824"/>
            <a:ext cx="4857164" cy="282838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950309" y="3792071"/>
            <a:ext cx="4195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Bank Gospodarstwa Krajowego w </a:t>
            </a:r>
            <a:r>
              <a:rPr lang="pl-PL" sz="1200" dirty="0" smtClean="0"/>
              <a:t>Warszawie, </a:t>
            </a:r>
          </a:p>
          <a:p>
            <a:r>
              <a:rPr lang="pl-PL" sz="1200" dirty="0" smtClean="0"/>
              <a:t>Najlepszy przykład architektury polskiego modernizmu</a:t>
            </a:r>
            <a:endParaRPr lang="pl-PL" sz="1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06" y="484094"/>
            <a:ext cx="4609448" cy="269801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462401" y="3358211"/>
            <a:ext cx="2669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Muzeum Narodowe w Warszawie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472" y="4253737"/>
            <a:ext cx="3704958" cy="214439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2473910" y="6522454"/>
            <a:ext cx="1859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Biblioteka Jagiellońska</a:t>
            </a:r>
          </a:p>
        </p:txBody>
      </p:sp>
      <p:sp>
        <p:nvSpPr>
          <p:cNvPr id="9" name="Prostokąt 8"/>
          <p:cNvSpPr/>
          <p:nvPr/>
        </p:nvSpPr>
        <p:spPr>
          <a:xfrm>
            <a:off x="6484375" y="6311527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Akademia Górniczo-Hutnicza im. Stanisława Staszica w Krakowie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906" y="3811308"/>
            <a:ext cx="4609448" cy="24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4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4742" y="181369"/>
            <a:ext cx="10744200" cy="505443"/>
          </a:xfrm>
        </p:spPr>
        <p:txBody>
          <a:bodyPr>
            <a:noAutofit/>
          </a:bodyPr>
          <a:lstStyle/>
          <a:p>
            <a:r>
              <a:rPr lang="pl-PL" sz="2800" dirty="0" smtClean="0"/>
              <a:t>Kultura masowa:                               Prasa                                                       </a:t>
            </a:r>
            <a:endParaRPr lang="pl-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867" y="686812"/>
            <a:ext cx="2886075" cy="453064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444" y="3709970"/>
            <a:ext cx="4631459" cy="202896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896" y="1137733"/>
            <a:ext cx="3210553" cy="212131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10" y="1436916"/>
            <a:ext cx="2447925" cy="3874672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3049749" y="6090125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769621" y="5862396"/>
            <a:ext cx="8768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 </a:t>
            </a:r>
            <a:r>
              <a:rPr lang="pl-PL" sz="1200" dirty="0" smtClean="0"/>
              <a:t>prasę</a:t>
            </a:r>
            <a:r>
              <a:rPr lang="pl-PL" dirty="0" smtClean="0"/>
              <a:t> </a:t>
            </a:r>
            <a:r>
              <a:rPr lang="pl-PL" sz="1200" dirty="0" smtClean="0"/>
              <a:t>drukowano w milionach egzemplarzy, nowością były pisma ilustrowane, popularne,, magazyny oraz tabloidy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8016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20596"/>
          </a:xfrm>
        </p:spPr>
        <p:txBody>
          <a:bodyPr>
            <a:normAutofit fontScale="90000"/>
          </a:bodyPr>
          <a:lstStyle/>
          <a:p>
            <a:r>
              <a:rPr lang="pl-PL" sz="1300" dirty="0"/>
              <a:t>Polskie radio </a:t>
            </a:r>
            <a:r>
              <a:rPr lang="pl-PL" sz="1300" dirty="0" smtClean="0"/>
              <a:t>utworzone1926                           Ułatwiało </a:t>
            </a:r>
            <a:r>
              <a:rPr lang="pl-PL" sz="1300" dirty="0"/>
              <a:t>dostęp do kultury i </a:t>
            </a:r>
            <a:r>
              <a:rPr lang="pl-PL" sz="1300" dirty="0" smtClean="0"/>
              <a:t>informacji</a:t>
            </a:r>
            <a:br>
              <a:rPr lang="pl-PL" sz="1300" dirty="0" smtClean="0"/>
            </a:br>
            <a:r>
              <a:rPr lang="pl-PL" sz="1300" dirty="0"/>
              <a:t/>
            </a:r>
            <a:br>
              <a:rPr lang="pl-PL" sz="1300" dirty="0"/>
            </a:br>
            <a:r>
              <a:rPr lang="pl-PL" sz="1300" dirty="0"/>
              <a:t/>
            </a:r>
            <a:br>
              <a:rPr lang="pl-PL" sz="1300" dirty="0"/>
            </a:br>
            <a:r>
              <a:rPr lang="pl-PL" sz="1300" dirty="0"/>
              <a:t>1939 ponad milion </a:t>
            </a:r>
            <a:r>
              <a:rPr lang="pl-PL" sz="1300" dirty="0" smtClean="0"/>
              <a:t>odbiorców</a:t>
            </a:r>
            <a:br>
              <a:rPr lang="pl-PL" sz="1300" dirty="0" smtClean="0"/>
            </a:br>
            <a:r>
              <a:rPr lang="pl-PL" sz="1300" dirty="0"/>
              <a:t/>
            </a:r>
            <a:br>
              <a:rPr lang="pl-PL" sz="1300" dirty="0"/>
            </a:b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3100" dirty="0" smtClean="0"/>
              <a:t>                            RADIO</a:t>
            </a: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/>
              <a:t/>
            </a:r>
            <a:br>
              <a:rPr lang="pl-PL" sz="1300" dirty="0"/>
            </a:br>
            <a:r>
              <a:rPr lang="pl-PL" sz="1300" dirty="0" smtClean="0"/>
              <a:t>                                                                                      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30" y="1901470"/>
            <a:ext cx="4559412" cy="428417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553" y="1465729"/>
            <a:ext cx="5002305" cy="40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1477" y="108578"/>
            <a:ext cx="10233548" cy="45670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        KINO </a:t>
            </a:r>
            <a:r>
              <a:rPr lang="pl-PL" sz="2000" dirty="0" smtClean="0"/>
              <a:t>– </a:t>
            </a:r>
            <a:r>
              <a:rPr lang="pl-PL" sz="1200" dirty="0" smtClean="0"/>
              <a:t>wynalazek braci Lumiere (limjer). Szybko upowszechniło się na ziemiach polskich. W 1921 roku istniało ponad 400 kin.</a:t>
            </a:r>
            <a:endParaRPr lang="pl-PL" sz="1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47" y="509575"/>
            <a:ext cx="3588441" cy="144165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894" y="1492334"/>
            <a:ext cx="2755154" cy="185931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096000" y="71444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Kino stało się w dwudziestoleciu międzywojennym jednym z ulubionych sposobów spędzania wolnego czasu. Do grona kinomanów należeli Julian Tuwim i Jarosław Iwaszkiewicz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6079" y="3589805"/>
            <a:ext cx="2619375" cy="1743075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9552656" y="5497509"/>
            <a:ext cx="24689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Pola </a:t>
            </a:r>
            <a:r>
              <a:rPr lang="pl-PL" sz="1200" dirty="0" smtClean="0"/>
              <a:t>Negri gwiazda Hollywood</a:t>
            </a:r>
            <a:endParaRPr lang="pl-PL" sz="1200" dirty="0"/>
          </a:p>
        </p:txBody>
      </p:sp>
      <p:sp>
        <p:nvSpPr>
          <p:cNvPr id="9" name="Prostokąt 8"/>
          <p:cNvSpPr/>
          <p:nvPr/>
        </p:nvSpPr>
        <p:spPr>
          <a:xfrm>
            <a:off x="6582445" y="6240050"/>
            <a:ext cx="60182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Jadwiga </a:t>
            </a:r>
            <a:r>
              <a:rPr lang="pl-PL" sz="1200" dirty="0" smtClean="0"/>
              <a:t>Smosarska aktorka grała w filmie "Barbara Radziwiłłówna”</a:t>
            </a:r>
            <a:endParaRPr lang="pl-PL" sz="12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918" y="4303045"/>
            <a:ext cx="2466975" cy="184785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307" y="4436806"/>
            <a:ext cx="1857375" cy="1991595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4615121" y="4127329"/>
            <a:ext cx="1822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Eugeniusz </a:t>
            </a:r>
            <a:r>
              <a:rPr lang="pl-PL" sz="1200" dirty="0" err="1" smtClean="0"/>
              <a:t>Bodo</a:t>
            </a:r>
            <a:r>
              <a:rPr lang="pl-PL" sz="1200" dirty="0" smtClean="0"/>
              <a:t> -aktor</a:t>
            </a:r>
            <a:endParaRPr lang="pl-PL" sz="12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618" y="4404328"/>
            <a:ext cx="2501153" cy="21812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1631477" y="6598916"/>
            <a:ext cx="16321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Adolf </a:t>
            </a:r>
            <a:r>
              <a:rPr lang="pl-PL" sz="1200" dirty="0" smtClean="0"/>
              <a:t>Dymsza-aktor</a:t>
            </a:r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4020102" y="3560542"/>
            <a:ext cx="2523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/>
              <a:t>Znani  aktorzy  kina</a:t>
            </a:r>
            <a:endParaRPr lang="pl-PL" sz="2000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3655" y="2144615"/>
            <a:ext cx="1813742" cy="1173345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3323618" y="3338704"/>
            <a:ext cx="1345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Charlie Chaplin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017" y="2071315"/>
            <a:ext cx="2466975" cy="1847850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817792" y="3931565"/>
            <a:ext cx="1627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Hanka Ordonówna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3551" y="1487222"/>
            <a:ext cx="2269700" cy="1966460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7004880" y="3542837"/>
            <a:ext cx="19495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Mieczysława Ćwiklińska</a:t>
            </a:r>
          </a:p>
        </p:txBody>
      </p:sp>
    </p:spTree>
    <p:extLst>
      <p:ext uri="{BB962C8B-B14F-4D97-AF65-F5344CB8AC3E}">
        <p14:creationId xmlns:p14="http://schemas.microsoft.com/office/powerpoint/2010/main" val="15251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3991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Muzyka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89847" y="190500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Muzyka okresu dwudziestolecia, podobnie jak inne dziedziny sztuki, zostaje zdominowana przez nurty awangardowe</a:t>
            </a:r>
            <a:r>
              <a:rPr lang="pl-PL" dirty="0"/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5616388" y="521032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Jazz </a:t>
            </a:r>
            <a:r>
              <a:rPr lang="pl-PL" sz="1000" dirty="0" smtClean="0"/>
              <a:t> -kolebka Nowy Orlean. </a:t>
            </a:r>
            <a:r>
              <a:rPr lang="pl-PL" sz="1000" dirty="0"/>
              <a:t>Inspiracją dla jazzu były murzyńskie pieśni religijne, a także utwory opowiadające o codzienności amerykańskich </a:t>
            </a:r>
            <a:r>
              <a:rPr lang="pl-PL" sz="1000" dirty="0" smtClean="0"/>
              <a:t>robotników</a:t>
            </a:r>
            <a:endParaRPr lang="pl-PL" sz="1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7" y="624110"/>
            <a:ext cx="3926541" cy="345547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9646023" y="4079582"/>
            <a:ext cx="1345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Louis Armstrong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71" y="2716306"/>
            <a:ext cx="3539500" cy="318651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311544" y="5923040"/>
            <a:ext cx="21531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Artur </a:t>
            </a:r>
            <a:r>
              <a:rPr lang="pl-PL" sz="1200" dirty="0" smtClean="0"/>
              <a:t>Rubinstein - fortepian</a:t>
            </a:r>
            <a:endParaRPr lang="pl-PL" sz="12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109" y="2617881"/>
            <a:ext cx="2857500" cy="219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01905" y="314827"/>
            <a:ext cx="9568235" cy="1280890"/>
          </a:xfrm>
        </p:spPr>
        <p:txBody>
          <a:bodyPr/>
          <a:lstStyle/>
          <a:p>
            <a:r>
              <a:rPr lang="pl-PL" sz="2800" dirty="0" smtClean="0"/>
              <a:t>Rozkwit sztuki aktorskiej </a:t>
            </a:r>
            <a:r>
              <a:rPr lang="pl-PL" sz="1200" dirty="0" smtClean="0"/>
              <a:t>– przede wszystkim kabaretu.</a:t>
            </a:r>
            <a:endParaRPr lang="pl-PL" sz="1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5" y="1214157"/>
            <a:ext cx="4128247" cy="250227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194" y="1214157"/>
            <a:ext cx="3663203" cy="18478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765" y="4332474"/>
            <a:ext cx="4080063" cy="223669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628" y="3966882"/>
            <a:ext cx="4175454" cy="25146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5274140" y="3281742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Bardzo znanym działającym w Warszawie kabaretem był „Qui Pro Quo”, dla którego świetne teksty i skecze </a:t>
            </a:r>
            <a:r>
              <a:rPr lang="pl-PL" sz="1000" dirty="0" smtClean="0"/>
              <a:t>pisał m.in </a:t>
            </a:r>
            <a:r>
              <a:rPr lang="pl-PL" sz="1000" dirty="0"/>
              <a:t>Julian </a:t>
            </a:r>
            <a:r>
              <a:rPr lang="pl-PL" sz="1000" dirty="0" smtClean="0"/>
              <a:t>Tuwim. </a:t>
            </a:r>
            <a:r>
              <a:rPr lang="pl-PL" sz="1000" dirty="0"/>
              <a:t>To tu śpiewała Hanka Ordonówna, Mira Zimińska, Zula Pogorzelska</a:t>
            </a:r>
          </a:p>
        </p:txBody>
      </p:sp>
    </p:spTree>
    <p:extLst>
      <p:ext uri="{BB962C8B-B14F-4D97-AF65-F5344CB8AC3E}">
        <p14:creationId xmlns:p14="http://schemas.microsoft.com/office/powerpoint/2010/main" val="205172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06506" y="352745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JANUSZ KUSOCIŃSKI, LEKKOATLETA, ZŁOTY MEDALISTA OLIMPIJSKI Z LOS ANGELES</a:t>
            </a:r>
            <a:r>
              <a:rPr lang="pl-PL" sz="1200" dirty="0"/>
              <a:t>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41" y="1495647"/>
            <a:ext cx="3246879" cy="190645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971615" y="16192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/>
              <a:t>12 października 1919 r. powstała </a:t>
            </a:r>
            <a:r>
              <a:rPr lang="pl-PL" sz="1200" dirty="0" smtClean="0"/>
              <a:t>organizacja</a:t>
            </a:r>
            <a:r>
              <a:rPr lang="pl-PL" sz="1200" dirty="0"/>
              <a:t> </a:t>
            </a:r>
            <a:r>
              <a:rPr lang="pl-PL" sz="1200" dirty="0" smtClean="0"/>
              <a:t>– </a:t>
            </a:r>
            <a:r>
              <a:rPr lang="pl-PL" sz="1200" dirty="0"/>
              <a:t>Polski Komitet Igrzysk Olimpijskich. 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969925" y="161441"/>
            <a:ext cx="5001690" cy="660596"/>
          </a:xfrm>
        </p:spPr>
        <p:txBody>
          <a:bodyPr>
            <a:noAutofit/>
          </a:bodyPr>
          <a:lstStyle/>
          <a:p>
            <a:r>
              <a:rPr lang="pl-PL" sz="2800" dirty="0" smtClean="0"/>
              <a:t>Sport – wybitni sportowcy</a:t>
            </a:r>
            <a:endParaRPr lang="pl-PL" sz="2800" dirty="0"/>
          </a:p>
        </p:txBody>
      </p:sp>
      <p:sp>
        <p:nvSpPr>
          <p:cNvPr id="8" name="Prostokąt 7"/>
          <p:cNvSpPr/>
          <p:nvPr/>
        </p:nvSpPr>
        <p:spPr>
          <a:xfrm>
            <a:off x="1411941" y="7489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 </a:t>
            </a:r>
            <a:r>
              <a:rPr lang="pl-PL" sz="1200" dirty="0" smtClean="0"/>
              <a:t>powstawały liczne kluby sportowe, budowano boiska i pływalnie</a:t>
            </a:r>
            <a:endParaRPr lang="pl-PL" sz="12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374" y="565630"/>
            <a:ext cx="1800225" cy="254317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941" y="1564444"/>
            <a:ext cx="2466975" cy="184785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7140388" y="3392409"/>
            <a:ext cx="4963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Halina </a:t>
            </a:r>
            <a:r>
              <a:rPr lang="pl-PL" sz="1200" dirty="0" smtClean="0"/>
              <a:t>Konopacka – złoty medal w rzucie dyskiem na igrzyskach</a:t>
            </a:r>
          </a:p>
          <a:p>
            <a:r>
              <a:rPr lang="pl-PL" sz="1200" dirty="0" smtClean="0"/>
              <a:t> w Amsterdamie 1928 – lekkoatletyka.</a:t>
            </a:r>
            <a:endParaRPr lang="pl-PL" sz="12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42" y="4038955"/>
            <a:ext cx="1733550" cy="2267016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870" y="4023388"/>
            <a:ext cx="2686050" cy="1704975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393580" y="6401973"/>
            <a:ext cx="4708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Stanisław </a:t>
            </a:r>
            <a:r>
              <a:rPr lang="pl-PL" sz="1200" dirty="0" smtClean="0"/>
              <a:t>Marusarz- 1932 – wicemistrz w skokach narciarskich</a:t>
            </a:r>
            <a:endParaRPr lang="pl-PL" sz="1200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6259" y="4049659"/>
            <a:ext cx="3886929" cy="1951479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6438794" y="6042613"/>
            <a:ext cx="5852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Najbardziej popularny sport piłka nożna. W 1921 pierwsze mistrzostwa Polski.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185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64170" y="3244334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/learningapps.org/719984</a:t>
            </a:r>
          </a:p>
        </p:txBody>
      </p:sp>
      <p:sp>
        <p:nvSpPr>
          <p:cNvPr id="3" name="Prostokąt 2"/>
          <p:cNvSpPr/>
          <p:nvPr/>
        </p:nvSpPr>
        <p:spPr>
          <a:xfrm>
            <a:off x="4564170" y="3244334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/learningapps.org/719984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303059" y="1680882"/>
            <a:ext cx="309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41495" y="1896035"/>
            <a:ext cx="528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Uczniowie na koniec rozwiązują test oś czasu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491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7424" y="3228449"/>
            <a:ext cx="2960710" cy="334802"/>
          </a:xfrm>
        </p:spPr>
        <p:txBody>
          <a:bodyPr>
            <a:normAutofit fontScale="90000"/>
          </a:bodyPr>
          <a:lstStyle/>
          <a:p>
            <a:r>
              <a:rPr lang="pl-PL" sz="1200" dirty="0" smtClean="0">
                <a:solidFill>
                  <a:schemeClr val="tx1"/>
                </a:solidFill>
              </a:rPr>
              <a:t>Reforma Stanisława Grabskiego 1924 r</a:t>
            </a:r>
            <a:br>
              <a:rPr lang="pl-PL" sz="1200" dirty="0" smtClean="0">
                <a:solidFill>
                  <a:schemeClr val="tx1"/>
                </a:solidFill>
              </a:rPr>
            </a:br>
            <a:r>
              <a:rPr lang="pl-PL" sz="1200" dirty="0" smtClean="0">
                <a:solidFill>
                  <a:schemeClr val="tx1"/>
                </a:solidFill>
              </a:rPr>
              <a:t>.</a:t>
            </a:r>
            <a:endParaRPr lang="pl-PL" sz="12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176" y="3832413"/>
            <a:ext cx="2960710" cy="27365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128" y="4482578"/>
            <a:ext cx="3009365" cy="20864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274" y="747377"/>
            <a:ext cx="2232679" cy="32755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072" y="474540"/>
            <a:ext cx="4515444" cy="583213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9426" y="246397"/>
            <a:ext cx="3038827" cy="295835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9176" y="6569003"/>
            <a:ext cx="28280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/>
              <a:t>Reforma Janusza Jędrzejewicza 1932 r</a:t>
            </a:r>
            <a:r>
              <a:rPr lang="pl-PL" sz="1200" dirty="0"/>
              <a:t>.</a:t>
            </a:r>
          </a:p>
        </p:txBody>
      </p:sp>
      <p:sp>
        <p:nvSpPr>
          <p:cNvPr id="7" name="Prostokąt 6"/>
          <p:cNvSpPr/>
          <p:nvPr/>
        </p:nvSpPr>
        <p:spPr>
          <a:xfrm>
            <a:off x="5608810" y="101046"/>
            <a:ext cx="4870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sz="1000" dirty="0" smtClean="0"/>
              <a:t> </a:t>
            </a:r>
            <a:r>
              <a:rPr lang="pl-PL" sz="1000" dirty="0"/>
              <a:t>1919 roku wprowadzono obowiązek szkolny dla dzieci od 7-14 lat.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38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55695" y="261208"/>
            <a:ext cx="9648918" cy="62646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Nauka,</a:t>
            </a:r>
            <a:r>
              <a:rPr lang="pl-PL" sz="2000" dirty="0" smtClean="0"/>
              <a:t>      Uniwersytet w Warszawie , Lwowie, Krakowie</a:t>
            </a:r>
            <a:endParaRPr lang="pl-PL" sz="2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926" y="1207150"/>
            <a:ext cx="2949715" cy="262526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676" y="1042219"/>
            <a:ext cx="3280242" cy="294473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364" y="712223"/>
            <a:ext cx="3010554" cy="3407081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260641" y="660398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Głównym zadaniem po odzyskaniu niepodległości stało się więc ujednolicenie w </a:t>
            </a:r>
            <a:r>
              <a:rPr lang="pl-PL" sz="1000" dirty="0" smtClean="0"/>
              <a:t>Polsce</a:t>
            </a:r>
            <a:endParaRPr lang="pl-PL" sz="1000" dirty="0"/>
          </a:p>
        </p:txBody>
      </p:sp>
      <p:sp>
        <p:nvSpPr>
          <p:cNvPr id="10" name="Prostokąt 9"/>
          <p:cNvSpPr/>
          <p:nvPr/>
        </p:nvSpPr>
        <p:spPr>
          <a:xfrm>
            <a:off x="7951694" y="421626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1000" dirty="0"/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60" y="4477871"/>
            <a:ext cx="2940096" cy="225131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622" y="4477871"/>
            <a:ext cx="3537138" cy="200509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8812" y="4484060"/>
            <a:ext cx="2376941" cy="21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4167" y="130445"/>
            <a:ext cx="8911687" cy="774384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Osiągnięcia polskiej nauki</a:t>
            </a:r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788459" y="668231"/>
            <a:ext cx="9716153" cy="1089624"/>
          </a:xfrm>
        </p:spPr>
        <p:txBody>
          <a:bodyPr>
            <a:noAutofit/>
          </a:bodyPr>
          <a:lstStyle/>
          <a:p>
            <a:r>
              <a:rPr lang="pl-PL" sz="1000" dirty="0" smtClean="0"/>
              <a:t>Ważna rola szkoły lwowsko warszawskiej  założona pod koniec XIX wieku we Lwowie, kształciła filozofów, etyków, historyków, psychologów</a:t>
            </a:r>
          </a:p>
          <a:p>
            <a:r>
              <a:rPr lang="pl-PL" sz="1000" dirty="0" smtClean="0"/>
              <a:t>Osiągnięcia polskich matematyków doprowadziły do złamania kodów niemieckiej szyfrujących maszyny do pisania enigmy</a:t>
            </a:r>
          </a:p>
          <a:p>
            <a:r>
              <a:rPr lang="pl-PL" sz="1000" dirty="0" smtClean="0"/>
              <a:t>Stefan Pieńkowski stworzył warszawska szkołę fizyki doświadczalnej, pracował nad zastosowaniem promieni rentgena.</a:t>
            </a:r>
            <a:endParaRPr lang="pl-PL" sz="1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42" y="1579713"/>
            <a:ext cx="3317502" cy="39571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01" y="1442614"/>
            <a:ext cx="3932940" cy="227275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010384" y="3834449"/>
            <a:ext cx="4769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/>
              <a:t>Instytut radowy w Warszawie otworzyła Maria Skłodowska – Curie w 1932 r</a:t>
            </a:r>
          </a:p>
          <a:p>
            <a:r>
              <a:rPr lang="pl-PL" sz="1000" dirty="0" smtClean="0"/>
              <a:t>Pierwszy w Polsce ośrodek walki z nowotworami przez naświetlanie radem.</a:t>
            </a:r>
            <a:endParaRPr lang="pl-PL" sz="10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814" y="4270240"/>
            <a:ext cx="1781175" cy="21586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780" y="4687318"/>
            <a:ext cx="2667000" cy="17145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6440427" y="6464021"/>
            <a:ext cx="53864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/>
              <a:t>Józef Kostrzewski, w latach 30 rozpoczął prehistoryczne badanie osady w Biskupinie </a:t>
            </a:r>
            <a:endParaRPr lang="pl-PL" sz="10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6150" y="4343949"/>
            <a:ext cx="2466975" cy="172794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247" y="1648169"/>
            <a:ext cx="2093105" cy="2178816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8927" y="6460007"/>
            <a:ext cx="61815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/>
              <a:t>Medycyna – Ludwik Hirszfeld odkrył pałeczkę duru plamistego, później opracowano szczepionkę</a:t>
            </a:r>
            <a:endParaRPr lang="pl-PL" sz="1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528" y="4349929"/>
            <a:ext cx="1828800" cy="19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80884" y="234146"/>
            <a:ext cx="9917858" cy="613019"/>
          </a:xfrm>
        </p:spPr>
        <p:txBody>
          <a:bodyPr>
            <a:normAutofit/>
          </a:bodyPr>
          <a:lstStyle/>
          <a:p>
            <a:r>
              <a:rPr lang="pl-PL" sz="1000" dirty="0">
                <a:solidFill>
                  <a:schemeClr val="tx1"/>
                </a:solidFill>
              </a:rPr>
              <a:t>Polacy na przełomie XIX i XX w. kształcili się w zagranicznych uczelniach. Jedni podążali tropem wyznaczonym przez Towarzystwo Warszawskie Przyjaciół Nauk, inni stworzyli Akademię Umiejętności. Jeszcze inni działali w Paryżu, Londynie, Zurychu, </a:t>
            </a:r>
            <a:r>
              <a:rPr lang="pl-PL" sz="1000" dirty="0" smtClean="0">
                <a:solidFill>
                  <a:schemeClr val="tx1"/>
                </a:solidFill>
              </a:rPr>
              <a:t>Wiedniu.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096000" y="370233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W tym okresie architekt Stefan Bryła stworzył pierwszy na świecie spawany most</a:t>
            </a:r>
          </a:p>
        </p:txBody>
      </p:sp>
      <p:sp>
        <p:nvSpPr>
          <p:cNvPr id="4" name="Prostokąt 3"/>
          <p:cNvSpPr/>
          <p:nvPr/>
        </p:nvSpPr>
        <p:spPr>
          <a:xfrm>
            <a:off x="7803777" y="645286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Raszynie powstała najsilniejsza wówczas stacja nadawcza</a:t>
            </a:r>
          </a:p>
        </p:txBody>
      </p:sp>
      <p:sp>
        <p:nvSpPr>
          <p:cNvPr id="5" name="Prostokąt 4"/>
          <p:cNvSpPr/>
          <p:nvPr/>
        </p:nvSpPr>
        <p:spPr>
          <a:xfrm>
            <a:off x="506505" y="6575978"/>
            <a:ext cx="66843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Zbudowano również bombowiec Łoś, jeden z najlepszych tego typu samolotów przed II wojną światową. </a:t>
            </a:r>
          </a:p>
        </p:txBody>
      </p:sp>
      <p:sp>
        <p:nvSpPr>
          <p:cNvPr id="6" name="Prostokąt 5"/>
          <p:cNvSpPr/>
          <p:nvPr/>
        </p:nvSpPr>
        <p:spPr>
          <a:xfrm>
            <a:off x="506505" y="320287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absolwenci Politechnik Lwowskiej i Warszawskiej skonstruowali słynny polski samolot RWD.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74" y="1042156"/>
            <a:ext cx="3849220" cy="252311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576" y="1166667"/>
            <a:ext cx="3783105" cy="18764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807" y="4195482"/>
            <a:ext cx="4187358" cy="214474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576" y="4195483"/>
            <a:ext cx="4165226" cy="202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1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8824" y="207751"/>
            <a:ext cx="9944752" cy="74401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Literatura i sztuka </a:t>
            </a:r>
            <a:r>
              <a:rPr lang="pl-PL" sz="2000" dirty="0" smtClean="0"/>
              <a:t>– </a:t>
            </a:r>
            <a:r>
              <a:rPr lang="pl-PL" sz="1200" dirty="0" smtClean="0"/>
              <a:t>tendencje realistyczne i awangardowe</a:t>
            </a:r>
            <a:br>
              <a:rPr lang="pl-PL" sz="1200" dirty="0" smtClean="0"/>
            </a:br>
            <a:r>
              <a:rPr lang="pl-PL" sz="1200" dirty="0" smtClean="0"/>
              <a:t>- S. Żeromski „Przedwiośnie”, Z. Nałkowska „Granica”, M. Dąbrowska „Noce i dnie”, W Reymont „Chłopi”-1924 nagroda Nobla</a:t>
            </a:r>
            <a:endParaRPr lang="pl-PL" sz="1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80" y="1590954"/>
            <a:ext cx="2362200" cy="193357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36" y="3513604"/>
            <a:ext cx="1781175" cy="25622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994" y="2575392"/>
            <a:ext cx="1809750" cy="25336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112" y="2004281"/>
            <a:ext cx="1771650" cy="25812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5762" y="3896114"/>
            <a:ext cx="1905000" cy="1905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9850" y="1518117"/>
            <a:ext cx="1738032" cy="23241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9132" y="954569"/>
            <a:ext cx="2552700" cy="17907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9185" y="1657350"/>
            <a:ext cx="1809750" cy="253365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3218" y="4398138"/>
            <a:ext cx="1714500" cy="237116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34062" y="4368162"/>
            <a:ext cx="1800225" cy="2328474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4360469" y="3202371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realistyczne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61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29" y="134471"/>
            <a:ext cx="2263588" cy="232465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612047" y="2760240"/>
            <a:ext cx="1111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Bruno Schulz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720" y="392206"/>
            <a:ext cx="1790700" cy="25527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522381" y="2924026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awangardowe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29" y="3455895"/>
            <a:ext cx="2359723" cy="20425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721" y="4137292"/>
            <a:ext cx="1719221" cy="2267909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590045" y="5637910"/>
            <a:ext cx="1651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Witold Gombrowicz</a:t>
            </a:r>
            <a:endParaRPr lang="pl-PL" sz="12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730" y="320910"/>
            <a:ext cx="2038630" cy="216217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4319" y="1291818"/>
            <a:ext cx="2209800" cy="2066925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7180730" y="2565056"/>
            <a:ext cx="2374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Konstanty Ildefons Gałczyński</a:t>
            </a:r>
            <a:endParaRPr lang="pl-PL" sz="1200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277" y="3743202"/>
            <a:ext cx="1898995" cy="2543405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6815041" y="6374650"/>
            <a:ext cx="22541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Stanisław Ignacy Witkiewicz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9184" y="426207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67847" y="176090"/>
            <a:ext cx="8911687" cy="518890"/>
          </a:xfrm>
        </p:spPr>
        <p:txBody>
          <a:bodyPr>
            <a:normAutofit fontScale="90000"/>
          </a:bodyPr>
          <a:lstStyle/>
          <a:p>
            <a:r>
              <a:rPr lang="pl-PL" sz="1200" dirty="0" smtClean="0"/>
              <a:t>Julian Tuwim – Lokomotywa</a:t>
            </a:r>
            <a:r>
              <a:rPr lang="pl-PL" sz="1200" dirty="0"/>
              <a:t/>
            </a:r>
            <a:br>
              <a:rPr lang="pl-PL" sz="1200" dirty="0"/>
            </a:br>
            <a:r>
              <a:rPr lang="pl-PL" sz="1200" dirty="0" smtClean="0"/>
              <a:t>Kornel Makuszyński – Szatan z Siódmej klasy</a:t>
            </a:r>
            <a:br>
              <a:rPr lang="pl-PL" sz="1200" dirty="0" smtClean="0"/>
            </a:br>
            <a:r>
              <a:rPr lang="pl-PL" sz="1200" dirty="0" smtClean="0"/>
              <a:t>Karol Szymanowski -  balet Harnasie</a:t>
            </a:r>
            <a:endParaRPr lang="pl-PL" sz="1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40" y="1240476"/>
            <a:ext cx="2287589" cy="22019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458" y="852620"/>
            <a:ext cx="2729753" cy="33200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636" y="258382"/>
            <a:ext cx="2359211" cy="325813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245" y="440820"/>
            <a:ext cx="1771650" cy="25717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5586" y="4341297"/>
            <a:ext cx="3687532" cy="20599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2811" y="3731678"/>
            <a:ext cx="2933607" cy="29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2654" y="261040"/>
            <a:ext cx="8911687" cy="639913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Pisarze tworzyli ugrupowania literackie:</a:t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4" name="Prostokąt 3"/>
          <p:cNvSpPr/>
          <p:nvPr/>
        </p:nvSpPr>
        <p:spPr>
          <a:xfrm>
            <a:off x="1465729" y="872493"/>
            <a:ext cx="6408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AWANGARDA  KRAKOWSKA</a:t>
            </a:r>
          </a:p>
          <a:p>
            <a:endParaRPr lang="pl-PL" sz="1200" dirty="0"/>
          </a:p>
          <a:p>
            <a:r>
              <a:rPr lang="pl-PL" sz="1200" dirty="0" smtClean="0"/>
              <a:t> występowali  </a:t>
            </a:r>
            <a:r>
              <a:rPr lang="pl-PL" sz="1200" dirty="0"/>
              <a:t>z nowatorskim programem </a:t>
            </a:r>
            <a:r>
              <a:rPr lang="pl-PL" sz="1200" dirty="0" smtClean="0"/>
              <a:t>poetyckim, ocinali się od tradycji literackiej </a:t>
            </a:r>
            <a:endParaRPr lang="pl-PL" sz="1200" dirty="0"/>
          </a:p>
        </p:txBody>
      </p:sp>
      <p:sp>
        <p:nvSpPr>
          <p:cNvPr id="5" name="Prostokąt 4"/>
          <p:cNvSpPr/>
          <p:nvPr/>
        </p:nvSpPr>
        <p:spPr>
          <a:xfrm>
            <a:off x="438821" y="5371337"/>
            <a:ext cx="6420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SKAMANDER</a:t>
            </a:r>
          </a:p>
          <a:p>
            <a:endParaRPr lang="pl-PL" sz="1200" dirty="0"/>
          </a:p>
          <a:p>
            <a:r>
              <a:rPr lang="pl-PL" sz="1200" dirty="0" smtClean="0"/>
              <a:t>Jej </a:t>
            </a:r>
            <a:r>
              <a:rPr lang="pl-PL" sz="1200" dirty="0"/>
              <a:t>pomysłodawcą był Jan Lechoń. </a:t>
            </a:r>
            <a:r>
              <a:rPr lang="pl-PL" sz="1200" dirty="0" smtClean="0"/>
              <a:t>Opisywali codzienne życie zwykłego człowieka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66" y="185355"/>
            <a:ext cx="2886075" cy="214832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628" y="1147442"/>
            <a:ext cx="1733550" cy="214142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0465513" y="3249800"/>
            <a:ext cx="1205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Julian Przyboś</a:t>
            </a:r>
          </a:p>
        </p:txBody>
      </p:sp>
      <p:sp>
        <p:nvSpPr>
          <p:cNvPr id="9" name="Prostokąt 8"/>
          <p:cNvSpPr/>
          <p:nvPr/>
        </p:nvSpPr>
        <p:spPr>
          <a:xfrm>
            <a:off x="8602807" y="2274327"/>
            <a:ext cx="1293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Tadeusz Peiper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21" y="1955391"/>
            <a:ext cx="1790700" cy="25527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679" y="1741405"/>
            <a:ext cx="2466975" cy="3290219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3028359" y="5078659"/>
            <a:ext cx="1117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Julian Tuwim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0628" y="2520124"/>
            <a:ext cx="2180911" cy="2545282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4656459" y="5062981"/>
            <a:ext cx="1061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Jan Lechoń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6801539" y="5999283"/>
            <a:ext cx="4820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KWADRYGA</a:t>
            </a:r>
          </a:p>
          <a:p>
            <a:endParaRPr lang="pl-PL" sz="1200" dirty="0"/>
          </a:p>
          <a:p>
            <a:r>
              <a:rPr lang="pl-PL" sz="1200" dirty="0" smtClean="0"/>
              <a:t> głosiła zaangażowanie literatury w życie społeczne. </a:t>
            </a:r>
            <a:endParaRPr lang="pl-PL" sz="1200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8690" y="2936521"/>
            <a:ext cx="1791089" cy="2711816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7557362" y="5626042"/>
            <a:ext cx="1750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Mieczysław Bibrowski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931" y="3568330"/>
            <a:ext cx="1640384" cy="1771650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9497157" y="5423042"/>
            <a:ext cx="2374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Konstanty Ildefons Gałczyński</a:t>
            </a:r>
          </a:p>
        </p:txBody>
      </p:sp>
    </p:spTree>
    <p:extLst>
      <p:ext uri="{BB962C8B-B14F-4D97-AF65-F5344CB8AC3E}">
        <p14:creationId xmlns:p14="http://schemas.microsoft.com/office/powerpoint/2010/main" val="2111296810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471</TotalTime>
  <Words>702</Words>
  <Application>Microsoft Office PowerPoint</Application>
  <PresentationFormat>Panoramiczny</PresentationFormat>
  <Paragraphs>91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Smuga</vt:lpstr>
      <vt:lpstr>Kultura i Oświata W Polsce Międzywojennej</vt:lpstr>
      <vt:lpstr>Reforma Stanisława Grabskiego 1924 r .</vt:lpstr>
      <vt:lpstr>Nauka,      Uniwersytet w Warszawie , Lwowie, Krakowie</vt:lpstr>
      <vt:lpstr>Osiągnięcia polskiej nauki</vt:lpstr>
      <vt:lpstr>Polacy na przełomie XIX i XX w. kształcili się w zagranicznych uczelniach. Jedni podążali tropem wyznaczonym przez Towarzystwo Warszawskie Przyjaciół Nauk, inni stworzyli Akademię Umiejętności. Jeszcze inni działali w Paryżu, Londynie, Zurychu, Wiedniu.</vt:lpstr>
      <vt:lpstr>Literatura i sztuka – tendencje realistyczne i awangardowe - S. Żeromski „Przedwiośnie”, Z. Nałkowska „Granica”, M. Dąbrowska „Noce i dnie”, W Reymont „Chłopi”-1924 nagroda Nobla</vt:lpstr>
      <vt:lpstr>Prezentacja programu PowerPoint</vt:lpstr>
      <vt:lpstr>Julian Tuwim – Lokomotywa Kornel Makuszyński – Szatan z Siódmej klasy Karol Szymanowski -  balet Harnasie</vt:lpstr>
      <vt:lpstr>Pisarze tworzyli ugrupowania literackie:  </vt:lpstr>
      <vt:lpstr>Sztuka – popularny styl art. deco odwoływał się do sztuki ludowej i geometrycznych kształtów </vt:lpstr>
      <vt:lpstr>Prezentacja programu PowerPoint</vt:lpstr>
      <vt:lpstr>Architektura – styl dworkowy</vt:lpstr>
      <vt:lpstr>Kultura masowa:                               Prasa                                                       </vt:lpstr>
      <vt:lpstr>Polskie radio utworzone1926                           Ułatwiało dostęp do kultury i informacji   1939 ponad milion odbiorców                               RADIO                                                                                            </vt:lpstr>
      <vt:lpstr>        KINO – wynalazek braci Lumiere (limjer). Szybko upowszechniło się na ziemiach polskich. W 1921 roku istniało ponad 400 kin.</vt:lpstr>
      <vt:lpstr>Muzyka</vt:lpstr>
      <vt:lpstr>Rozkwit sztuki aktorskiej – przede wszystkim kabaretu.</vt:lpstr>
      <vt:lpstr>Sport – wybitni sportowcy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Kultura o Oświata W Polsce Międzywojennej</dc:title>
  <dc:creator>mama</dc:creator>
  <cp:lastModifiedBy>mama</cp:lastModifiedBy>
  <cp:revision>49</cp:revision>
  <dcterms:created xsi:type="dcterms:W3CDTF">2018-05-05T08:23:31Z</dcterms:created>
  <dcterms:modified xsi:type="dcterms:W3CDTF">2018-05-23T15:05:56Z</dcterms:modified>
</cp:coreProperties>
</file>