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70" r:id="rId7"/>
    <p:sldId id="261" r:id="rId8"/>
    <p:sldId id="262" r:id="rId9"/>
    <p:sldId id="263" r:id="rId10"/>
    <p:sldId id="264" r:id="rId11"/>
    <p:sldId id="265" r:id="rId12"/>
    <p:sldId id="266" r:id="rId13"/>
    <p:sldId id="267" r:id="rId14"/>
    <p:sldId id="268" r:id="rId15"/>
    <p:sldId id="269" r:id="rId16"/>
    <p:sldId id="271" r:id="rId17"/>
    <p:sldId id="272"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4A9B63E-6712-45BD-BB1D-4FE8248B088E}" type="datetimeFigureOut">
              <a:rPr lang="pl-PL" smtClean="0"/>
              <a:t>2017-12-10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17532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4A9B63E-6712-45BD-BB1D-4FE8248B088E}" type="datetimeFigureOut">
              <a:rPr lang="pl-PL" smtClean="0"/>
              <a:t>2017-12-10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335308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4A9B63E-6712-45BD-BB1D-4FE8248B088E}" type="datetimeFigureOut">
              <a:rPr lang="pl-PL" smtClean="0"/>
              <a:t>2017-12-10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30764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4A9B63E-6712-45BD-BB1D-4FE8248B088E}" type="datetimeFigureOut">
              <a:rPr lang="pl-PL" smtClean="0"/>
              <a:t>2017-12-10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11592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4A9B63E-6712-45BD-BB1D-4FE8248B088E}" type="datetimeFigureOut">
              <a:rPr lang="pl-PL" smtClean="0"/>
              <a:t>2017-12-10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61190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4A9B63E-6712-45BD-BB1D-4FE8248B088E}" type="datetimeFigureOut">
              <a:rPr lang="pl-PL" smtClean="0"/>
              <a:t>2017-12-10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212738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4A9B63E-6712-45BD-BB1D-4FE8248B088E}" type="datetimeFigureOut">
              <a:rPr lang="pl-PL" smtClean="0"/>
              <a:t>2017-12-10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425472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4A9B63E-6712-45BD-BB1D-4FE8248B088E}" type="datetimeFigureOut">
              <a:rPr lang="pl-PL" smtClean="0"/>
              <a:t>2017-12-10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133282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4A9B63E-6712-45BD-BB1D-4FE8248B088E}" type="datetimeFigureOut">
              <a:rPr lang="pl-PL" smtClean="0"/>
              <a:t>2017-12-10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266159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4A9B63E-6712-45BD-BB1D-4FE8248B088E}" type="datetimeFigureOut">
              <a:rPr lang="pl-PL" smtClean="0"/>
              <a:t>2017-12-10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398116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4A9B63E-6712-45BD-BB1D-4FE8248B088E}" type="datetimeFigureOut">
              <a:rPr lang="pl-PL" smtClean="0"/>
              <a:t>2017-12-10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A67DF84-9EE1-44D4-8040-1C1871C500B2}" type="slidenum">
              <a:rPr lang="pl-PL" smtClean="0"/>
              <a:t>‹#›</a:t>
            </a:fld>
            <a:endParaRPr lang="pl-PL"/>
          </a:p>
        </p:txBody>
      </p:sp>
    </p:spTree>
    <p:extLst>
      <p:ext uri="{BB962C8B-B14F-4D97-AF65-F5344CB8AC3E}">
        <p14:creationId xmlns:p14="http://schemas.microsoft.com/office/powerpoint/2010/main" val="107922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9B63E-6712-45BD-BB1D-4FE8248B088E}" type="datetimeFigureOut">
              <a:rPr lang="pl-PL" smtClean="0"/>
              <a:t>2017-12-10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7DF84-9EE1-44D4-8040-1C1871C500B2}" type="slidenum">
              <a:rPr lang="pl-PL" smtClean="0"/>
              <a:t>‹#›</a:t>
            </a:fld>
            <a:endParaRPr lang="pl-PL"/>
          </a:p>
        </p:txBody>
      </p:sp>
    </p:spTree>
    <p:extLst>
      <p:ext uri="{BB962C8B-B14F-4D97-AF65-F5344CB8AC3E}">
        <p14:creationId xmlns:p14="http://schemas.microsoft.com/office/powerpoint/2010/main" val="84527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16632"/>
            <a:ext cx="7772400" cy="3888432"/>
          </a:xfrm>
        </p:spPr>
        <p:txBody>
          <a:bodyPr/>
          <a:lstStyle/>
          <a:p>
            <a:r>
              <a:rPr lang="pl-PL" dirty="0" smtClean="0">
                <a:solidFill>
                  <a:srgbClr val="FF0000"/>
                </a:solidFill>
              </a:rPr>
              <a:t>25 listopada </a:t>
            </a:r>
            <a:br>
              <a:rPr lang="pl-PL" dirty="0" smtClean="0">
                <a:solidFill>
                  <a:srgbClr val="FF0000"/>
                </a:solidFill>
              </a:rPr>
            </a:br>
            <a:r>
              <a:rPr lang="pl-PL" dirty="0" smtClean="0">
                <a:solidFill>
                  <a:srgbClr val="FF0000"/>
                </a:solidFill>
              </a:rPr>
              <a:t>Dzień Pluszowego Misia</a:t>
            </a:r>
            <a:endParaRPr lang="pl-PL" dirty="0">
              <a:solidFill>
                <a:srgbClr val="FF0000"/>
              </a:solidFill>
            </a:endParaRPr>
          </a:p>
        </p:txBody>
      </p:sp>
      <p:sp>
        <p:nvSpPr>
          <p:cNvPr id="3" name="Podtytuł 2"/>
          <p:cNvSpPr>
            <a:spLocks noGrp="1"/>
          </p:cNvSpPr>
          <p:nvPr>
            <p:ph type="subTitle" idx="1"/>
          </p:nvPr>
        </p:nvSpPr>
        <p:spPr/>
        <p:txBody>
          <a:bodyPr>
            <a:normAutofit fontScale="85000" lnSpcReduction="20000"/>
          </a:bodyPr>
          <a:lstStyle/>
          <a:p>
            <a:r>
              <a:rPr lang="pl-PL" b="1" dirty="0" smtClean="0">
                <a:solidFill>
                  <a:schemeClr val="tx2">
                    <a:lumMod val="75000"/>
                  </a:schemeClr>
                </a:solidFill>
              </a:rPr>
              <a:t>Światowy Dzień Pluszowego Misia to święto stosunkowo nowe. Zostało ustanowione dopiero 25 listopada 2002 roku dokładnie w setną rocznicę powstania tej popularnej maskotki. </a:t>
            </a:r>
            <a:endParaRPr lang="pl-PL" b="1" dirty="0">
              <a:solidFill>
                <a:schemeClr val="tx2">
                  <a:lumMod val="75000"/>
                </a:schemeClr>
              </a:solidFill>
            </a:endParaRPr>
          </a:p>
        </p:txBody>
      </p:sp>
    </p:spTree>
    <p:extLst>
      <p:ext uri="{BB962C8B-B14F-4D97-AF65-F5344CB8AC3E}">
        <p14:creationId xmlns:p14="http://schemas.microsoft.com/office/powerpoint/2010/main" val="168445218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MIŚ YOGI</a:t>
            </a:r>
            <a:endParaRPr lang="pl-PL" dirty="0"/>
          </a:p>
        </p:txBody>
      </p:sp>
      <p:sp>
        <p:nvSpPr>
          <p:cNvPr id="3" name="Symbol zastępczy zawartości 2"/>
          <p:cNvSpPr>
            <a:spLocks noGrp="1"/>
          </p:cNvSpPr>
          <p:nvPr>
            <p:ph sz="half" idx="1"/>
          </p:nvPr>
        </p:nvSpPr>
        <p:spPr/>
        <p:txBody>
          <a:bodyPr>
            <a:normAutofit fontScale="70000" lnSpcReduction="20000"/>
          </a:bodyPr>
          <a:lstStyle/>
          <a:p>
            <a:r>
              <a:rPr lang="pl-PL" dirty="0"/>
              <a:t>Miś Yogi, postać stworzona przez wytwórnię Hanna-Barbera, zadebiutował na ekranach w 1958r. w serialu Pies </a:t>
            </a:r>
            <a:r>
              <a:rPr lang="pl-PL" dirty="0" err="1"/>
              <a:t>Huckleberry</a:t>
            </a:r>
            <a:r>
              <a:rPr lang="pl-PL" dirty="0"/>
              <a:t>. Mówiący rymami miś tak spodobał się widzom, że wkrótce stworzono serial o jego przygodach, który popularnością znacznie przebił perypetie Psa </a:t>
            </a:r>
            <a:r>
              <a:rPr lang="pl-PL" dirty="0" err="1"/>
              <a:t>Huckleberry’ego</a:t>
            </a:r>
            <a:r>
              <a:rPr lang="pl-PL" dirty="0"/>
              <a:t>. Obok </a:t>
            </a:r>
            <a:r>
              <a:rPr lang="pl-PL" dirty="0" err="1"/>
              <a:t>Yogiego</a:t>
            </a:r>
            <a:r>
              <a:rPr lang="pl-PL" dirty="0"/>
              <a:t>, który </a:t>
            </a:r>
            <a:r>
              <a:rPr lang="pl-PL" dirty="0" err="1"/>
              <a:t>zamieszkował</a:t>
            </a:r>
            <a:r>
              <a:rPr lang="pl-PL" dirty="0"/>
              <a:t> fikcyjny park narodowy </a:t>
            </a:r>
            <a:r>
              <a:rPr lang="pl-PL" dirty="0" err="1"/>
              <a:t>Jellystone</a:t>
            </a:r>
            <a:r>
              <a:rPr lang="pl-PL" dirty="0"/>
              <a:t>, w każdym odcinku pojawiał się jego przyjaciel, niedźwiadek </a:t>
            </a:r>
            <a:r>
              <a:rPr lang="pl-PL" dirty="0" err="1"/>
              <a:t>Boo</a:t>
            </a:r>
            <a:r>
              <a:rPr lang="pl-PL" dirty="0"/>
              <a:t> </a:t>
            </a:r>
            <a:r>
              <a:rPr lang="pl-PL" dirty="0" err="1"/>
              <a:t>Boo</a:t>
            </a:r>
            <a:r>
              <a:rPr lang="pl-PL" dirty="0"/>
              <a:t>, razem z którym zdobywali jedzenie najchętniej przez kradzież koszów piknikowych.</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72816"/>
            <a:ext cx="403860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07636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TROSKLIWE MISIE</a:t>
            </a:r>
            <a:endParaRPr lang="pl-PL" dirty="0"/>
          </a:p>
        </p:txBody>
      </p:sp>
      <p:sp>
        <p:nvSpPr>
          <p:cNvPr id="4" name="Symbol zastępczy zawartości 3"/>
          <p:cNvSpPr>
            <a:spLocks noGrp="1"/>
          </p:cNvSpPr>
          <p:nvPr>
            <p:ph sz="half" idx="2"/>
          </p:nvPr>
        </p:nvSpPr>
        <p:spPr/>
        <p:txBody>
          <a:bodyPr>
            <a:normAutofit fontScale="77500" lnSpcReduction="20000"/>
          </a:bodyPr>
          <a:lstStyle/>
          <a:p>
            <a:r>
              <a:rPr lang="pl-PL" dirty="0"/>
              <a:t>Troskliwe misie zostały stworzone w 1981r. przez Elenę </a:t>
            </a:r>
            <a:r>
              <a:rPr lang="pl-PL" dirty="0" err="1"/>
              <a:t>Kucharik</a:t>
            </a:r>
            <a:r>
              <a:rPr lang="pl-PL" dirty="0"/>
              <a:t> jako nadruki na kartki z życzeniami.  Kilka lat później misie doczekały się swoich pluszowych wersji, by wkrótce potem trafić na ekrany telewizorów. To, co najbardziej odróżnia te misie od pozostałych bajkowych niedźwiadków to umieszczone na ich brzuszkach insygnia, które symbolizują osobowość zwierzaka i  to, o co każdy z nich troszczy się najbardziej.</a:t>
            </a:r>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4038600" cy="413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42291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NIEDŹWIEDŹ BALOO </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err="1"/>
              <a:t>Baloo</a:t>
            </a:r>
            <a:r>
              <a:rPr lang="pl-PL" dirty="0"/>
              <a:t> to jeden z bohaterów powieści Księga Dżungli napisanej w 1894r. przez Rudyarda Kiplinga. Na ekranach pojawił się w kilku produkcjach Wytwórni Walta </a:t>
            </a:r>
            <a:r>
              <a:rPr lang="pl-PL" dirty="0" err="1"/>
              <a:t>Disney’a</a:t>
            </a:r>
            <a:r>
              <a:rPr lang="pl-PL" dirty="0"/>
              <a:t>, min. w filmowej wersji Księgi Dżungli oraz w serialu Super </a:t>
            </a:r>
            <a:r>
              <a:rPr lang="pl-PL" dirty="0" err="1"/>
              <a:t>Baloo</a:t>
            </a:r>
            <a:r>
              <a:rPr lang="pl-PL" dirty="0"/>
              <a:t>, w którym niedźwiedź ten jest zapalonym pilotem, a u jego boku pojawiają się inne drugoplanowe postaci z powieści Kiplinga. </a:t>
            </a:r>
            <a:r>
              <a:rPr lang="pl-PL" dirty="0" err="1"/>
              <a:t>Disney’owski</a:t>
            </a:r>
            <a:r>
              <a:rPr lang="pl-PL" dirty="0"/>
              <a:t> </a:t>
            </a:r>
            <a:r>
              <a:rPr lang="pl-PL" dirty="0" err="1"/>
              <a:t>Baloo</a:t>
            </a:r>
            <a:r>
              <a:rPr lang="pl-PL" dirty="0"/>
              <a:t> nieco różni się od swojego pierwowzoru – jest mało rozsądny i uwielbiający dobrą zabawę, jednak tak jak stworzony</a:t>
            </a:r>
          </a:p>
          <a:p>
            <a:r>
              <a:rPr lang="pl-PL" dirty="0"/>
              <a:t>ponad wiek temu przyjaciel </a:t>
            </a:r>
            <a:r>
              <a:rPr lang="pl-PL" dirty="0" err="1"/>
              <a:t>Mowgliego</a:t>
            </a:r>
            <a:r>
              <a:rPr lang="pl-PL" dirty="0"/>
              <a:t> jest lojalny i opiekuńczy, czym niewątpliwie zaskarbił sobie sympatię widzów w wielu krajach.</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00808"/>
            <a:ext cx="40386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21274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MASZA I NIEDŹWIEDŹ</a:t>
            </a:r>
            <a:endParaRPr lang="pl-PL" dirty="0"/>
          </a:p>
        </p:txBody>
      </p:sp>
      <p:sp>
        <p:nvSpPr>
          <p:cNvPr id="4" name="Symbol zastępczy zawartości 3"/>
          <p:cNvSpPr>
            <a:spLocks noGrp="1"/>
          </p:cNvSpPr>
          <p:nvPr>
            <p:ph sz="half" idx="2"/>
          </p:nvPr>
        </p:nvSpPr>
        <p:spPr/>
        <p:txBody>
          <a:bodyPr>
            <a:normAutofit lnSpcReduction="10000"/>
          </a:bodyPr>
          <a:lstStyle/>
          <a:p>
            <a:pPr marL="0" indent="0">
              <a:buNone/>
            </a:pPr>
            <a:r>
              <a:rPr lang="pl-PL" dirty="0"/>
              <a:t>Masza i Niedźwiedź – rosyjski serial animowany stworzony przez Andrieja </a:t>
            </a:r>
            <a:r>
              <a:rPr lang="pl-PL" dirty="0" err="1"/>
              <a:t>Dobrunowa</a:t>
            </a:r>
            <a:r>
              <a:rPr lang="pl-PL" dirty="0"/>
              <a:t>, Olega </a:t>
            </a:r>
            <a:r>
              <a:rPr lang="pl-PL" dirty="0" err="1"/>
              <a:t>Kuzowkowa</a:t>
            </a:r>
            <a:r>
              <a:rPr lang="pl-PL" dirty="0"/>
              <a:t> oraz Dmitrija </a:t>
            </a:r>
            <a:r>
              <a:rPr lang="pl-PL" dirty="0" err="1"/>
              <a:t>Lowejka</a:t>
            </a:r>
            <a:r>
              <a:rPr lang="pl-PL" dirty="0"/>
              <a:t>. Wyprodukowany przez </a:t>
            </a:r>
            <a:r>
              <a:rPr lang="pl-PL" dirty="0" err="1"/>
              <a:t>Animaccord</a:t>
            </a:r>
            <a:r>
              <a:rPr lang="pl-PL" dirty="0"/>
              <a:t>. Premiera serialu miała miejsce 7 stycznia 2009 roku na rosyjskim kanale </a:t>
            </a:r>
            <a:r>
              <a:rPr lang="pl-PL" dirty="0" err="1"/>
              <a:t>Rossija</a:t>
            </a:r>
            <a:endParaRPr lang="pl-PL"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4032448"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82062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395536" y="332656"/>
            <a:ext cx="8229600" cy="1143000"/>
          </a:xfrm>
        </p:spPr>
        <p:txBody>
          <a:bodyPr>
            <a:normAutofit/>
          </a:bodyPr>
          <a:lstStyle/>
          <a:p>
            <a:r>
              <a:rPr lang="pl-PL" dirty="0" smtClean="0"/>
              <a:t>ZŁOTOWŁOSA I TRZY MISIE</a:t>
            </a:r>
            <a:endParaRPr lang="pl-PL" dirty="0"/>
          </a:p>
        </p:txBody>
      </p:sp>
      <p:sp>
        <p:nvSpPr>
          <p:cNvPr id="7" name="Symbol zastępczy zawartości 6"/>
          <p:cNvSpPr>
            <a:spLocks noGrp="1"/>
          </p:cNvSpPr>
          <p:nvPr>
            <p:ph sz="half" idx="1"/>
          </p:nvPr>
        </p:nvSpPr>
        <p:spPr/>
        <p:txBody>
          <a:bodyPr/>
          <a:lstStyle/>
          <a:p>
            <a:pPr marL="0" indent="0">
              <a:buNone/>
            </a:pPr>
            <a:r>
              <a:rPr lang="pl-PL" dirty="0"/>
              <a:t>Znana niemal wszystkim bajeczka o złotowłosej </a:t>
            </a:r>
            <a:r>
              <a:rPr lang="pl-PL" dirty="0" smtClean="0"/>
              <a:t>dziewczynce I trzech misiach.</a:t>
            </a:r>
            <a:endParaRPr lang="pl-PL"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772816"/>
            <a:ext cx="37444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75197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MIŚ Z ULICY SEZAMKOWEJ</a:t>
            </a:r>
            <a:endParaRPr lang="pl-PL" dirty="0"/>
          </a:p>
        </p:txBody>
      </p:sp>
      <p:sp>
        <p:nvSpPr>
          <p:cNvPr id="4" name="Symbol zastępczy zawartości 3"/>
          <p:cNvSpPr>
            <a:spLocks noGrp="1"/>
          </p:cNvSpPr>
          <p:nvPr>
            <p:ph sz="half" idx="2"/>
          </p:nvPr>
        </p:nvSpPr>
        <p:spPr/>
        <p:txBody>
          <a:bodyPr>
            <a:normAutofit fontScale="70000" lnSpcReduction="20000"/>
          </a:bodyPr>
          <a:lstStyle/>
          <a:p>
            <a:r>
              <a:rPr lang="pl-PL" dirty="0"/>
              <a:t>(Baby Bear), ukrywał się </a:t>
            </a:r>
            <a:r>
              <a:rPr lang="pl-PL" dirty="0" smtClean="0"/>
              <a:t> </a:t>
            </a:r>
            <a:r>
              <a:rPr lang="pl-PL" dirty="0"/>
              <a:t>przed innym misiem - </a:t>
            </a:r>
            <a:r>
              <a:rPr lang="pl-PL" dirty="0" err="1"/>
              <a:t>Goldilocksem</a:t>
            </a:r>
            <a:r>
              <a:rPr lang="pl-PL" dirty="0"/>
              <a:t>, który go bardzo denerwował. Od tego czasu zaczął się pojawiać na ekranie coraz częściej, stanowiąc dobraną parę z jego przyjacielem Tośkiem. Oglądając Ulicę Sezamkową mogliśmy poznać też rodziców Misia - Tatę Misia i Mamę Misia, a w 2003 roku również jego młodszą siostrzyczkę.</a:t>
            </a:r>
          </a:p>
          <a:p>
            <a:r>
              <a:rPr lang="pl-PL" dirty="0"/>
              <a:t>Miś mówiąc jąka się, dodatkowo nie wszystkie słowa wymawia poprawnie. Jego ulubioną potrawą jest owsianka. </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345638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95961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MISIOWE LEKTURY</a:t>
            </a:r>
            <a:endParaRPr lang="pl-PL" dirty="0"/>
          </a:p>
        </p:txBody>
      </p:sp>
      <p:sp>
        <p:nvSpPr>
          <p:cNvPr id="3" name="Symbol zastępczy zawartości 2"/>
          <p:cNvSpPr>
            <a:spLocks noGrp="1"/>
          </p:cNvSpPr>
          <p:nvPr>
            <p:ph sz="half" idx="1"/>
          </p:nvPr>
        </p:nvSpPr>
        <p:spPr/>
        <p:txBody>
          <a:bodyPr>
            <a:normAutofit fontScale="47500" lnSpcReduction="20000"/>
          </a:bodyPr>
          <a:lstStyle/>
          <a:p>
            <a:r>
              <a:rPr lang="pl-PL" b="1" dirty="0"/>
              <a:t>Julia </a:t>
            </a:r>
            <a:r>
              <a:rPr lang="pl-PL" b="1" dirty="0" err="1"/>
              <a:t>Boehme</a:t>
            </a:r>
            <a:r>
              <a:rPr lang="pl-PL" b="1" dirty="0"/>
              <a:t> "Trzyminutowe opowiadania o misiach"</a:t>
            </a:r>
          </a:p>
          <a:p>
            <a:r>
              <a:rPr lang="pl-PL" b="1" dirty="0"/>
              <a:t>Michael Bond - seria o Misiu </a:t>
            </a:r>
            <a:r>
              <a:rPr lang="pl-PL" b="1" dirty="0" err="1"/>
              <a:t>Paddingtonie</a:t>
            </a:r>
            <a:endParaRPr lang="pl-PL" b="1" dirty="0"/>
          </a:p>
          <a:p>
            <a:r>
              <a:rPr lang="pl-PL" b="1" dirty="0"/>
              <a:t>Joanna Chmielewska "Pafnucy: opowieści o dobrym niedźwiedziu"</a:t>
            </a:r>
          </a:p>
          <a:p>
            <a:r>
              <a:rPr lang="pl-PL" b="1" dirty="0"/>
              <a:t>Honorata Chróścielewska "Pożegnanie z misiem"</a:t>
            </a:r>
          </a:p>
          <a:p>
            <a:r>
              <a:rPr lang="pl-PL" b="1" dirty="0"/>
              <a:t>"Cyrkowe sztuczki </a:t>
            </a:r>
            <a:r>
              <a:rPr lang="pl-PL" b="1" dirty="0" err="1"/>
              <a:t>Gumisiów</a:t>
            </a:r>
            <a:r>
              <a:rPr lang="pl-PL" b="1" dirty="0"/>
              <a:t>"</a:t>
            </a:r>
          </a:p>
          <a:p>
            <a:r>
              <a:rPr lang="pl-PL" b="1" dirty="0"/>
              <a:t>Disney "Mój brat niedźwiedź"</a:t>
            </a:r>
          </a:p>
          <a:p>
            <a:r>
              <a:rPr lang="pl-PL" b="1" dirty="0"/>
              <a:t>Czesław Janczarski - seria o Misiu Uszatku</a:t>
            </a:r>
          </a:p>
          <a:p>
            <a:r>
              <a:rPr lang="pl-PL" b="1" dirty="0" err="1"/>
              <a:t>Janosch</a:t>
            </a:r>
            <a:r>
              <a:rPr lang="pl-PL" b="1" dirty="0"/>
              <a:t> "Ach, jak cudowna jest Panama"</a:t>
            </a:r>
          </a:p>
          <a:p>
            <a:r>
              <a:rPr lang="pl-PL" b="1" dirty="0"/>
              <a:t>Rudyard Kipling "Księga dżungli"</a:t>
            </a:r>
          </a:p>
          <a:p>
            <a:r>
              <a:rPr lang="pl-PL" b="1" dirty="0" err="1"/>
              <a:t>Gosta</a:t>
            </a:r>
            <a:r>
              <a:rPr lang="pl-PL" b="1" dirty="0"/>
              <a:t> </a:t>
            </a:r>
            <a:r>
              <a:rPr lang="pl-PL" b="1" dirty="0" err="1"/>
              <a:t>Knutsson</a:t>
            </a:r>
            <a:r>
              <a:rPr lang="pl-PL" b="1" dirty="0"/>
              <a:t> "</a:t>
            </a:r>
            <a:r>
              <a:rPr lang="pl-PL" b="1" dirty="0" err="1"/>
              <a:t>Nalle</a:t>
            </a:r>
            <a:r>
              <a:rPr lang="pl-PL" b="1" dirty="0"/>
              <a:t>, wesoły niedźwiadek"</a:t>
            </a:r>
          </a:p>
          <a:p>
            <a:r>
              <a:rPr lang="pl-PL" b="1" dirty="0"/>
              <a:t>Aleksander Alan </a:t>
            </a:r>
            <a:r>
              <a:rPr lang="pl-PL" b="1" dirty="0" err="1"/>
              <a:t>Milne</a:t>
            </a:r>
            <a:r>
              <a:rPr lang="pl-PL" b="1" dirty="0"/>
              <a:t> "Kubuś Puchatek"; "Chatka Puchatka"</a:t>
            </a:r>
          </a:p>
          <a:p>
            <a:r>
              <a:rPr lang="pl-PL" b="1" dirty="0"/>
              <a:t>Janina </a:t>
            </a:r>
            <a:r>
              <a:rPr lang="pl-PL" b="1" dirty="0" err="1"/>
              <a:t>Porazińska</a:t>
            </a:r>
            <a:r>
              <a:rPr lang="pl-PL" b="1" dirty="0"/>
              <a:t> "Pamiętnik Czarnego Noska"</a:t>
            </a:r>
          </a:p>
          <a:p>
            <a:r>
              <a:rPr lang="pl-PL" b="1" dirty="0"/>
              <a:t>Ewa Szelburg-Zarembina "Przygoda Misia"</a:t>
            </a:r>
          </a:p>
          <a:p>
            <a:r>
              <a:rPr lang="pl-PL" b="1" dirty="0"/>
              <a:t>Anna Szymanowska "Przygody misia Guziczka"</a:t>
            </a:r>
          </a:p>
          <a:p>
            <a:r>
              <a:rPr lang="pl-PL" b="1" dirty="0"/>
              <a:t>Bogusław Zeman "Opowieści misia </a:t>
            </a:r>
            <a:r>
              <a:rPr lang="pl-PL" b="1" dirty="0" err="1"/>
              <a:t>Tulisia</a:t>
            </a:r>
            <a:r>
              <a:rPr lang="pl-PL" b="1" dirty="0"/>
              <a:t>: bajki dla </a:t>
            </a:r>
            <a:r>
              <a:rPr lang="pl-PL" b="1" dirty="0" err="1"/>
              <a:t>chorusków</a:t>
            </a:r>
            <a:r>
              <a:rPr lang="pl-PL" b="1" dirty="0"/>
              <a:t> i nie tylko"</a:t>
            </a:r>
          </a:p>
          <a:p>
            <a:endParaRPr lang="pl-PL" b="1" dirty="0"/>
          </a:p>
          <a:p>
            <a:r>
              <a:rPr lang="pl-PL" b="1" dirty="0"/>
              <a:t> </a:t>
            </a:r>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124744"/>
            <a:ext cx="3724275" cy="421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54543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dirty="0" smtClean="0"/>
              <a:t>MISIOWE PLUSZAKI </a:t>
            </a:r>
            <a:br>
              <a:rPr lang="pl-PL" dirty="0" smtClean="0"/>
            </a:br>
            <a:r>
              <a:rPr lang="pl-PL" dirty="0" smtClean="0"/>
              <a:t>DZIĘKUJĄ ZA UWAGĘ</a:t>
            </a:r>
            <a:endParaRPr lang="pl-PL"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68863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3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3.picsearch.com/is?7522qEVZn4RCshVliB5zT3umTMHnhmBCbiCdxVa28EY&amp;height=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698477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990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450044" y="1526255"/>
            <a:ext cx="4248472" cy="2862322"/>
          </a:xfrm>
          <a:prstGeom prst="rect">
            <a:avLst/>
          </a:prstGeom>
        </p:spPr>
        <p:txBody>
          <a:bodyPr wrap="square">
            <a:spAutoFit/>
          </a:bodyPr>
          <a:lstStyle/>
          <a:p>
            <a:r>
              <a:rPr lang="pl-PL" b="1" dirty="0" smtClean="0"/>
              <a:t>Warto przy tej okazji dodać, że z powstaniem pluszowego misia wiąże się cała legenda sięgająca 1902 roku.</a:t>
            </a:r>
          </a:p>
          <a:p>
            <a:r>
              <a:rPr lang="pl-PL" b="1" dirty="0" smtClean="0"/>
              <a:t>To właśnie wtedy prezydent Stanów Zjednoczonych - </a:t>
            </a:r>
            <a:r>
              <a:rPr lang="pl-PL" b="1" dirty="0" err="1" smtClean="0"/>
              <a:t>Theodore</a:t>
            </a:r>
            <a:r>
              <a:rPr lang="pl-PL" b="1" dirty="0" smtClean="0"/>
              <a:t> Roosevelt podczas polowania nie zgodził się na odstrzelenie małego niedźwiadka. Sprawę opisał dziennik "Washington Post" i powstała karykatura prezydenta, który broni misia.</a:t>
            </a:r>
            <a:endParaRPr lang="pl-PL" b="1" dirty="0"/>
          </a:p>
        </p:txBody>
      </p:sp>
      <p:pic>
        <p:nvPicPr>
          <p:cNvPr id="1026" name="Picture 2" descr="https://histmag.org/grafika/articles5/mis/tedy2_min_250x3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2952328" cy="418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4542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987824" y="1628800"/>
            <a:ext cx="6030416" cy="3139321"/>
          </a:xfrm>
          <a:prstGeom prst="rect">
            <a:avLst/>
          </a:prstGeom>
        </p:spPr>
        <p:txBody>
          <a:bodyPr wrap="square">
            <a:spAutoFit/>
          </a:bodyPr>
          <a:lstStyle/>
          <a:p>
            <a:r>
              <a:rPr lang="pl-PL" b="1" dirty="0" smtClean="0"/>
              <a:t>Popularność misia z rysunku postanowił wykorzystać właściciel sklepu z zabawkami na nowojorskim Brooklynie Morris </a:t>
            </a:r>
            <a:r>
              <a:rPr lang="pl-PL" b="1" dirty="0" err="1" smtClean="0"/>
              <a:t>Mitchom</a:t>
            </a:r>
            <a:r>
              <a:rPr lang="pl-PL" b="1" dirty="0" smtClean="0"/>
              <a:t>. Na cześć prezydenta ,</a:t>
            </a:r>
            <a:r>
              <a:rPr lang="pl-PL" b="1" dirty="0" err="1" smtClean="0"/>
              <a:t>pluszaka</a:t>
            </a:r>
            <a:r>
              <a:rPr lang="pl-PL" b="1" dirty="0" smtClean="0"/>
              <a:t> nazwał "</a:t>
            </a:r>
            <a:r>
              <a:rPr lang="pl-PL" b="1" dirty="0" err="1" smtClean="0"/>
              <a:t>Teddy's</a:t>
            </a:r>
            <a:r>
              <a:rPr lang="pl-PL" b="1" dirty="0" smtClean="0"/>
              <a:t> Bear" (</a:t>
            </a:r>
            <a:r>
              <a:rPr lang="pl-PL" b="1" dirty="0" err="1" smtClean="0"/>
              <a:t>Teddy</a:t>
            </a:r>
            <a:r>
              <a:rPr lang="pl-PL" b="1" dirty="0" smtClean="0"/>
              <a:t> – od zdrobnienia imienia </a:t>
            </a:r>
            <a:r>
              <a:rPr lang="pl-PL" b="1" dirty="0" err="1" smtClean="0"/>
              <a:t>Theodore</a:t>
            </a:r>
            <a:r>
              <a:rPr lang="pl-PL" b="1" dirty="0" smtClean="0"/>
              <a:t>, </a:t>
            </a:r>
            <a:r>
              <a:rPr lang="pl-PL" b="1" dirty="0" err="1" smtClean="0"/>
              <a:t>bear</a:t>
            </a:r>
            <a:r>
              <a:rPr lang="pl-PL" b="1" dirty="0" smtClean="0"/>
              <a:t> – ang. niedźwiedź). Zgodę na wykorzystanie imienia wydał sam prezydent USA podsumowując to krótkim zdaniem: „Nie sądzę, żeby moje imię było wiele warte w tym niedźwiedzim interesie”.</a:t>
            </a:r>
          </a:p>
          <a:p>
            <a:r>
              <a:rPr lang="pl-PL" b="1" dirty="0" smtClean="0"/>
              <a:t>Roosevelt strasznie się mylił. Narody anglojęzyczne do dziś pluszowego misa nazywają po prostu „</a:t>
            </a:r>
            <a:r>
              <a:rPr lang="pl-PL" b="1" dirty="0" err="1" smtClean="0"/>
              <a:t>Teddy's</a:t>
            </a:r>
            <a:r>
              <a:rPr lang="pl-PL" b="1" dirty="0" smtClean="0"/>
              <a:t> Bear”, a maskotka stała się niekwestionowanym królem zabawek</a:t>
            </a:r>
            <a:r>
              <a:rPr lang="pl-PL" dirty="0" smtClean="0"/>
              <a:t>.</a:t>
            </a:r>
            <a:endParaRPr lang="pl-PL" dirty="0"/>
          </a:p>
        </p:txBody>
      </p:sp>
      <p:pic>
        <p:nvPicPr>
          <p:cNvPr id="2050" name="Picture 2" descr="http://media1.picsearch.com/is?ngHtZHX6NyOfx1d5ZhcJAymVv1dxpo99wFFR4EcICzY&amp;height=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65" y="2204863"/>
            <a:ext cx="2520280" cy="23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0066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RANKING POPULARNYCH MISIÓW</a:t>
            </a:r>
            <a:endParaRPr lang="pl-PL" dirty="0"/>
          </a:p>
        </p:txBody>
      </p:sp>
      <p:sp>
        <p:nvSpPr>
          <p:cNvPr id="3" name="Symbol zastępczy zawartości 2"/>
          <p:cNvSpPr>
            <a:spLocks noGrp="1"/>
          </p:cNvSpPr>
          <p:nvPr>
            <p:ph idx="1"/>
          </p:nvPr>
        </p:nvSpPr>
        <p:spPr>
          <a:xfrm>
            <a:off x="182247" y="1412776"/>
            <a:ext cx="8229600" cy="4525963"/>
          </a:xfrm>
        </p:spPr>
        <p:txBody>
          <a:bodyPr/>
          <a:lstStyle/>
          <a:p>
            <a:pPr marL="0" indent="0" algn="ctr">
              <a:buNone/>
            </a:pPr>
            <a:r>
              <a:rPr lang="pl-PL" dirty="0"/>
              <a:t>MIŚ </a:t>
            </a:r>
            <a:r>
              <a:rPr lang="pl-PL" dirty="0" smtClean="0"/>
              <a:t>USZATEK: </a:t>
            </a:r>
            <a:r>
              <a:rPr lang="pl-PL" dirty="0"/>
              <a:t>"Dzieci lubią misie, misie lubią dzieci.."</a:t>
            </a:r>
          </a:p>
          <a:p>
            <a:pPr marL="0" indent="0" algn="ctr">
              <a:buNone/>
            </a:pPr>
            <a:endParaRPr lang="pl-PL" dirty="0"/>
          </a:p>
          <a:p>
            <a:pPr marL="0" indent="0" algn="ctr">
              <a:buNone/>
            </a:pPr>
            <a:r>
              <a:rPr lang="pl-PL"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81536"/>
            <a:ext cx="4453086" cy="341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5292080" y="2060848"/>
            <a:ext cx="3096344" cy="4247317"/>
          </a:xfrm>
          <a:prstGeom prst="rect">
            <a:avLst/>
          </a:prstGeom>
        </p:spPr>
        <p:txBody>
          <a:bodyPr wrap="square">
            <a:spAutoFit/>
          </a:bodyPr>
          <a:lstStyle/>
          <a:p>
            <a:r>
              <a:rPr lang="pl-PL" b="1" dirty="0"/>
              <a:t>Misia Uszatka stworzył w 1957 r. pisarz Czesław Janczarski . Zanim w 1975 r. wytwórnia Se-ma-for wyprodukowała serial o przygodach misia, po którym nastąpiła eksplozja popularności Uszatka, gościł on tylko na łamach pisemka dla dzieci i w </a:t>
            </a:r>
            <a:r>
              <a:rPr lang="pl-PL" b="1" dirty="0" smtClean="0"/>
              <a:t>książeczkach. Miś </a:t>
            </a:r>
            <a:r>
              <a:rPr lang="pl-PL" b="1" dirty="0"/>
              <a:t>Uszatek – polski animowany serial telewizyjny, emitowany w latach 1975–1987. Serial znany też pod alternatywnym tytułem Przygody Misia </a:t>
            </a:r>
            <a:r>
              <a:rPr lang="pl-PL" b="1" dirty="0" smtClean="0"/>
              <a:t>Uszatka.</a:t>
            </a:r>
            <a:endParaRPr lang="pl-PL" b="1" dirty="0"/>
          </a:p>
        </p:txBody>
      </p:sp>
    </p:spTree>
    <p:extLst>
      <p:ext uri="{BB962C8B-B14F-4D97-AF65-F5344CB8AC3E}">
        <p14:creationId xmlns:p14="http://schemas.microsoft.com/office/powerpoint/2010/main" val="4089955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MÓJ BRAT NIEDŹWIEDŹ</a:t>
            </a:r>
            <a:endParaRPr lang="pl-PL" dirty="0"/>
          </a:p>
        </p:txBody>
      </p:sp>
      <p:sp>
        <p:nvSpPr>
          <p:cNvPr id="3" name="Symbol zastępczy zawartości 2"/>
          <p:cNvSpPr>
            <a:spLocks noGrp="1"/>
          </p:cNvSpPr>
          <p:nvPr>
            <p:ph idx="1"/>
          </p:nvPr>
        </p:nvSpPr>
        <p:spPr>
          <a:xfrm>
            <a:off x="457200" y="1600200"/>
            <a:ext cx="4474840" cy="4525963"/>
          </a:xfrm>
        </p:spPr>
        <p:txBody>
          <a:bodyPr>
            <a:normAutofit fontScale="62500" lnSpcReduction="20000"/>
          </a:bodyPr>
          <a:lstStyle/>
          <a:p>
            <a:pPr marL="0" indent="0">
              <a:buNone/>
            </a:pPr>
            <a:r>
              <a:rPr lang="pl-PL" dirty="0" smtClean="0"/>
              <a:t>Amerykański </a:t>
            </a:r>
            <a:r>
              <a:rPr lang="pl-PL" dirty="0"/>
              <a:t>film animowany wytwórni filmowej Disneya. Akcja rozgrywa się w odległych czasach. W puszczy mieszkają ludzie; wśród nich - trzech braci. Gdy niedźwiedzica, w obronie potomka, zabija najstarszego z nich, najmłodszy - </a:t>
            </a:r>
            <a:r>
              <a:rPr lang="pl-PL" dirty="0" err="1"/>
              <a:t>Kenai</a:t>
            </a:r>
            <a:r>
              <a:rPr lang="pl-PL" dirty="0"/>
              <a:t>, w odwecie uśmierca zwierzę. Sam jednak, za sprawą duchów, zamienia się w niedźwiedzia. </a:t>
            </a:r>
            <a:r>
              <a:rPr lang="pl-PL" dirty="0" err="1"/>
              <a:t>Denahi</a:t>
            </a:r>
            <a:r>
              <a:rPr lang="pl-PL" dirty="0"/>
              <a:t>, średni brat, przekonany, że to właśnie ten niedźwiedź winien jest wszystkim nieszczęściom, zaczyna go ścigać. Jedyną szansą </a:t>
            </a:r>
            <a:r>
              <a:rPr lang="pl-PL" dirty="0" err="1"/>
              <a:t>Kenai'a</a:t>
            </a:r>
            <a:r>
              <a:rPr lang="pl-PL" dirty="0"/>
              <a:t> jest przyjaźń z młodziutkim grizzly, Kodą. Koda nie wie, że </a:t>
            </a:r>
            <a:r>
              <a:rPr lang="pl-PL" dirty="0" err="1"/>
              <a:t>Kenai</a:t>
            </a:r>
            <a:r>
              <a:rPr lang="pl-PL" dirty="0"/>
              <a:t> jest odpowiedzialny za śmierć jego matki...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564904"/>
            <a:ext cx="374441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4988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l"/>
            <a:r>
              <a:rPr lang="pl-PL" dirty="0" smtClean="0"/>
              <a:t>                  MIŚ KORALGOR</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4392488" cy="457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5436096" y="1844824"/>
            <a:ext cx="3419872" cy="4801314"/>
          </a:xfrm>
          <a:prstGeom prst="rect">
            <a:avLst/>
          </a:prstGeom>
        </p:spPr>
        <p:txBody>
          <a:bodyPr wrap="square">
            <a:spAutoFit/>
          </a:bodyPr>
          <a:lstStyle/>
          <a:p>
            <a:r>
              <a:rPr lang="pl-PL" b="1" dirty="0" err="1"/>
              <a:t>Colargol</a:t>
            </a:r>
            <a:r>
              <a:rPr lang="pl-PL" b="1" dirty="0"/>
              <a:t>, Miś </a:t>
            </a:r>
            <a:r>
              <a:rPr lang="pl-PL" b="1" dirty="0" err="1"/>
              <a:t>Colargol</a:t>
            </a:r>
            <a:r>
              <a:rPr lang="pl-PL" b="1" dirty="0"/>
              <a:t> -- postać fikcyjna, miś, bohater serii filmów animowanych Przygody Misia </a:t>
            </a:r>
            <a:r>
              <a:rPr lang="pl-PL" b="1" dirty="0" err="1"/>
              <a:t>Colargola</a:t>
            </a:r>
            <a:r>
              <a:rPr lang="pl-PL" b="1" dirty="0"/>
              <a:t> wyprodukowanych w latach 1967--1974 przez wytwórnię filmową Se-ma-for. Postać stworzyła francuska pisarka Olga </a:t>
            </a:r>
            <a:r>
              <a:rPr lang="pl-PL" b="1" dirty="0" err="1"/>
              <a:t>Pouchine</a:t>
            </a:r>
            <a:r>
              <a:rPr lang="pl-PL" b="1" dirty="0"/>
              <a:t> (płyty, książeczki, słuchowiska) w latach 50. XX w. Dzięki staraniom francuskiego producenta Alberta </a:t>
            </a:r>
            <a:r>
              <a:rPr lang="pl-PL" b="1" dirty="0" err="1"/>
              <a:t>Barillé</a:t>
            </a:r>
            <a:r>
              <a:rPr lang="pl-PL" b="1" dirty="0"/>
              <a:t> (twórca takich seriali jak "Był sobie człowiek" czy "Były sobie odkrycia" w firmie </a:t>
            </a:r>
            <a:r>
              <a:rPr lang="pl-PL" b="1" dirty="0" err="1"/>
              <a:t>Procidis</a:t>
            </a:r>
            <a:r>
              <a:rPr lang="pl-PL" b="1" dirty="0"/>
              <a:t>) na przełomie lat 60. i 70. w wytwórni Se-ma-for w Łodzi powstał serial lalkowy.</a:t>
            </a:r>
          </a:p>
        </p:txBody>
      </p:sp>
    </p:spTree>
    <p:extLst>
      <p:ext uri="{BB962C8B-B14F-4D97-AF65-F5344CB8AC3E}">
        <p14:creationId xmlns:p14="http://schemas.microsoft.com/office/powerpoint/2010/main" val="67889239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KUBUŚ PUCHATEK</a:t>
            </a:r>
            <a:endParaRPr lang="pl-PL" dirty="0"/>
          </a:p>
        </p:txBody>
      </p:sp>
      <p:sp>
        <p:nvSpPr>
          <p:cNvPr id="4" name="Symbol zastępczy zawartości 3"/>
          <p:cNvSpPr>
            <a:spLocks noGrp="1"/>
          </p:cNvSpPr>
          <p:nvPr>
            <p:ph sz="half" idx="1"/>
          </p:nvPr>
        </p:nvSpPr>
        <p:spPr/>
        <p:txBody>
          <a:bodyPr>
            <a:normAutofit fontScale="62500" lnSpcReduction="20000"/>
          </a:bodyPr>
          <a:lstStyle/>
          <a:p>
            <a:r>
              <a:rPr lang="pl-PL" b="1" dirty="0"/>
              <a:t>Kubuś Puchatek to bez wątpienia najbardziej znana postać bajkowa świata. Pierwsza książeczka o przygodach tego misia o bardzo małym rozumku i jego przyjaciołach została napisana w 1926r. przez A.A. </a:t>
            </a:r>
            <a:r>
              <a:rPr lang="pl-PL" b="1" dirty="0" err="1"/>
              <a:t>Milne</a:t>
            </a:r>
            <a:r>
              <a:rPr lang="pl-PL" b="1" dirty="0" smtClean="0"/>
              <a:t>. Tytułowy </a:t>
            </a:r>
            <a:r>
              <a:rPr lang="pl-PL" b="1" dirty="0"/>
              <a:t>bohater opowiadań zawdzięcza swoje imię maskotce syna pisarza, Krzysia , który to z kolei stał się pierwowzorem postaci chłopca o tym samym imieniu. Pięć lat po powołaniu misia do życia Puchatek był już wart ponad 50 mln dolarów. W 1961 r. koncern Walt Disney </a:t>
            </a:r>
            <a:r>
              <a:rPr lang="pl-PL" b="1" dirty="0" err="1"/>
              <a:t>Productions</a:t>
            </a:r>
            <a:r>
              <a:rPr lang="pl-PL" b="1" dirty="0"/>
              <a:t> pozyskał licencję min. na produkcję filmów animowanych o przygodach misia i jego przyjaciół, czyniąc go najbardziej rozpoznawalnym bohaterem bajkowym świata</a:t>
            </a:r>
            <a:r>
              <a:rPr lang="pl-PL" dirty="0"/>
              <a:t>.</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556792"/>
            <a:ext cx="403860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977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GUMISIE</a:t>
            </a:r>
            <a:endParaRPr lang="pl-PL" dirty="0"/>
          </a:p>
        </p:txBody>
      </p:sp>
      <p:sp>
        <p:nvSpPr>
          <p:cNvPr id="4" name="Symbol zastępczy zawartości 3"/>
          <p:cNvSpPr>
            <a:spLocks noGrp="1"/>
          </p:cNvSpPr>
          <p:nvPr>
            <p:ph sz="half" idx="2"/>
          </p:nvPr>
        </p:nvSpPr>
        <p:spPr/>
        <p:txBody>
          <a:bodyPr>
            <a:normAutofit fontScale="70000" lnSpcReduction="20000"/>
          </a:bodyPr>
          <a:lstStyle/>
          <a:p>
            <a:r>
              <a:rPr lang="pl-PL" dirty="0" err="1"/>
              <a:t>Gumisie</a:t>
            </a:r>
            <a:r>
              <a:rPr lang="pl-PL" dirty="0"/>
              <a:t> powstały w połowie lat 80tych ubiegłego wieku w wytwórni Walta </a:t>
            </a:r>
            <a:r>
              <a:rPr lang="pl-PL" dirty="0" err="1"/>
              <a:t>Disney’a</a:t>
            </a:r>
            <a:r>
              <a:rPr lang="pl-PL" dirty="0"/>
              <a:t>. Inspiracją do stworzenia tych leśnych bohaterów były </a:t>
            </a:r>
            <a:r>
              <a:rPr lang="pl-PL" dirty="0" err="1"/>
              <a:t>Gummibaerchen</a:t>
            </a:r>
            <a:r>
              <a:rPr lang="pl-PL" dirty="0"/>
              <a:t> – słodkie żelki w kształcie misiów. Piosenka z serialu o </a:t>
            </a:r>
            <a:r>
              <a:rPr lang="pl-PL" dirty="0" err="1"/>
              <a:t>Gumisiach</a:t>
            </a:r>
            <a:r>
              <a:rPr lang="pl-PL" dirty="0"/>
              <a:t>, które po </a:t>
            </a:r>
            <a:r>
              <a:rPr lang="pl-PL" dirty="0" err="1"/>
              <a:t>wypicu</a:t>
            </a:r>
            <a:r>
              <a:rPr lang="pl-PL" dirty="0"/>
              <a:t> magicznego eliksiru z </a:t>
            </a:r>
            <a:r>
              <a:rPr lang="pl-PL" dirty="0" err="1"/>
              <a:t>gumijagód</a:t>
            </a:r>
            <a:r>
              <a:rPr lang="pl-PL" dirty="0"/>
              <a:t> są w stanie skutecznie bronić się przed wrogami, jest do dzisiaj jednym z najbardziej znanych </a:t>
            </a:r>
            <a:r>
              <a:rPr lang="pl-PL" dirty="0" err="1"/>
              <a:t>disney’owskich</a:t>
            </a:r>
            <a:r>
              <a:rPr lang="pl-PL" dirty="0"/>
              <a:t> utworów muzycznych, który w polskiej wersji wykonywany był przez tragicznie zmarłego Andrzeja Zauchę.</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433082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92838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1149</Words>
  <Application>Microsoft Office PowerPoint</Application>
  <PresentationFormat>Pokaz na ekranie (4:3)</PresentationFormat>
  <Paragraphs>52</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25 listopada  Dzień Pluszowego Misia</vt:lpstr>
      <vt:lpstr>Prezentacja programu PowerPoint</vt:lpstr>
      <vt:lpstr>Prezentacja programu PowerPoint</vt:lpstr>
      <vt:lpstr>Prezentacja programu PowerPoint</vt:lpstr>
      <vt:lpstr>RANKING POPULARNYCH MISIÓW</vt:lpstr>
      <vt:lpstr>MÓJ BRAT NIEDŹWIEDŹ</vt:lpstr>
      <vt:lpstr>                  MIŚ KORALGOR</vt:lpstr>
      <vt:lpstr>KUBUŚ PUCHATEK</vt:lpstr>
      <vt:lpstr>GUMISIE</vt:lpstr>
      <vt:lpstr>MIŚ YOGI</vt:lpstr>
      <vt:lpstr>TROSKLIWE MISIE</vt:lpstr>
      <vt:lpstr>NIEDŹWIEDŹ BALOO </vt:lpstr>
      <vt:lpstr>MASZA I NIEDŹWIEDŹ</vt:lpstr>
      <vt:lpstr>ZŁOTOWŁOSA I TRZY MISIE</vt:lpstr>
      <vt:lpstr>MIŚ Z ULICY SEZAMKOWEJ</vt:lpstr>
      <vt:lpstr>MISIOWE LEKTURY</vt:lpstr>
      <vt:lpstr>MISIOWE PLUSZAKI  DZIĘKUJĄ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listopada  Dzień Pluszowego Misia</dc:title>
  <dc:creator>Emachine</dc:creator>
  <cp:lastModifiedBy>Emachine</cp:lastModifiedBy>
  <cp:revision>22</cp:revision>
  <dcterms:created xsi:type="dcterms:W3CDTF">2017-11-12T17:35:57Z</dcterms:created>
  <dcterms:modified xsi:type="dcterms:W3CDTF">2017-12-10T11:28:42Z</dcterms:modified>
</cp:coreProperties>
</file>